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41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94A-DC6B-4ECE-8007-4AE39C3B363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E94C-4B6C-4659-A07A-316B3E93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1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94A-DC6B-4ECE-8007-4AE39C3B363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E94C-4B6C-4659-A07A-316B3E93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94A-DC6B-4ECE-8007-4AE39C3B363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E94C-4B6C-4659-A07A-316B3E93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94A-DC6B-4ECE-8007-4AE39C3B363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E94C-4B6C-4659-A07A-316B3E93FA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7743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94A-DC6B-4ECE-8007-4AE39C3B363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E94C-4B6C-4659-A07A-316B3E93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22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94A-DC6B-4ECE-8007-4AE39C3B363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E94C-4B6C-4659-A07A-316B3E93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36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94A-DC6B-4ECE-8007-4AE39C3B363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E94C-4B6C-4659-A07A-316B3E93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66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94A-DC6B-4ECE-8007-4AE39C3B363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E94C-4B6C-4659-A07A-316B3E93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50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94A-DC6B-4ECE-8007-4AE39C3B363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E94C-4B6C-4659-A07A-316B3E93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2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94A-DC6B-4ECE-8007-4AE39C3B363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E94C-4B6C-4659-A07A-316B3E93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3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94A-DC6B-4ECE-8007-4AE39C3B363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E94C-4B6C-4659-A07A-316B3E93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1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94A-DC6B-4ECE-8007-4AE39C3B363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E94C-4B6C-4659-A07A-316B3E93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1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94A-DC6B-4ECE-8007-4AE39C3B363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E94C-4B6C-4659-A07A-316B3E93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4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94A-DC6B-4ECE-8007-4AE39C3B363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E94C-4B6C-4659-A07A-316B3E93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5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94A-DC6B-4ECE-8007-4AE39C3B363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E94C-4B6C-4659-A07A-316B3E93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4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94A-DC6B-4ECE-8007-4AE39C3B363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E94C-4B6C-4659-A07A-316B3E93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5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94A-DC6B-4ECE-8007-4AE39C3B363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E94C-4B6C-4659-A07A-316B3E93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6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9D3794A-DC6B-4ECE-8007-4AE39C3B363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CE94C-4B6C-4659-A07A-316B3E93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98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BB53-D0D7-B91D-4AA8-EE0AA2D40F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Harrington Muhammad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67897-28CE-A40E-DEE6-C2A09E34C8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SR. Network Engineer </a:t>
            </a:r>
          </a:p>
          <a:p>
            <a:r>
              <a:rPr lang="en-US" dirty="0"/>
              <a:t>Martin Marietta</a:t>
            </a:r>
          </a:p>
        </p:txBody>
      </p:sp>
    </p:spTree>
    <p:extLst>
      <p:ext uri="{BB962C8B-B14F-4D97-AF65-F5344CB8AC3E}">
        <p14:creationId xmlns:p14="http://schemas.microsoft.com/office/powerpoint/2010/main" val="1320309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9025-9ACB-F6D6-DB04-52C86C16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What is a network engineer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06B3A8-9717-A9F0-C0AD-88E4E4979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880" b="2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D5DA7-A723-5731-5891-F5CCBFE12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438401"/>
            <a:ext cx="3324141" cy="3809998"/>
          </a:xfrm>
        </p:spPr>
        <p:txBody>
          <a:bodyPr>
            <a:normAutofit/>
          </a:bodyPr>
          <a:lstStyle/>
          <a:p>
            <a:r>
              <a:rPr lang="en-US"/>
              <a:t>Wait, what is an engineer? </a:t>
            </a:r>
          </a:p>
          <a:p>
            <a:r>
              <a:rPr lang="en-US"/>
              <a:t>What I do and what is a network?</a:t>
            </a:r>
          </a:p>
          <a:p>
            <a:r>
              <a:rPr lang="en-US"/>
              <a:t>Networking Components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0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ADE2C-1188-36B8-B384-E8932CA4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Where Does internet data come from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247FC-0560-FC6E-1CD9-C6E8CBE04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32" r="21824" b="-1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F3F92-563A-CC6D-03C8-90AE2B24E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>
            <a:normAutofit/>
          </a:bodyPr>
          <a:lstStyle/>
          <a:p>
            <a:r>
              <a:rPr lang="en-US"/>
              <a:t>Data centers</a:t>
            </a:r>
          </a:p>
          <a:p>
            <a:r>
              <a:rPr lang="en-US"/>
              <a:t>LAN</a:t>
            </a:r>
          </a:p>
          <a:p>
            <a:r>
              <a:rPr lang="en-US"/>
              <a:t>WLAN</a:t>
            </a:r>
          </a:p>
          <a:p>
            <a:r>
              <a:rPr lang="en-US"/>
              <a:t>WAN</a:t>
            </a:r>
          </a:p>
        </p:txBody>
      </p:sp>
    </p:spTree>
    <p:extLst>
      <p:ext uri="{BB962C8B-B14F-4D97-AF65-F5344CB8AC3E}">
        <p14:creationId xmlns:p14="http://schemas.microsoft.com/office/powerpoint/2010/main" val="413560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546E8-1D89-9107-79EB-480DA565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447799"/>
            <a:ext cx="3105075" cy="14447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/>
              <a:t>Networking devices Ip’s Macs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8073EE4-EB60-444A-A7EA-82035FCDE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86AD7ABD-24C8-4B21-A948-ABC2F8C7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3082B3-0202-4A7D-A42B-721E4CE9E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0EFC6-8E0C-9F64-8CBE-35298FDE9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3088493"/>
            <a:ext cx="3104751" cy="2931307"/>
          </a:xfrm>
        </p:spPr>
        <p:txBody>
          <a:bodyPr>
            <a:normAutofit/>
          </a:bodyPr>
          <a:lstStyle/>
          <a:p>
            <a:r>
              <a:rPr lang="en-US" sz="1600"/>
              <a:t>Ip’s and macs</a:t>
            </a:r>
          </a:p>
          <a:p>
            <a:r>
              <a:rPr lang="en-US" sz="1600"/>
              <a:t>Cabling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9E86BF-EDEE-535F-DE80-353647D257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39" r="3" b="3"/>
          <a:stretch/>
        </p:blipFill>
        <p:spPr>
          <a:xfrm>
            <a:off x="5048452" y="1710400"/>
            <a:ext cx="3148022" cy="1663301"/>
          </a:xfrm>
          <a:prstGeom prst="rect">
            <a:avLst/>
          </a:prstGeom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5584B9-009D-7550-5F8F-801AED5FB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452" y="4343164"/>
            <a:ext cx="3148022" cy="1164768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70228D-DA30-A826-04E9-57285CBAD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091" y="2147894"/>
            <a:ext cx="3148022" cy="317181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5258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9809E1-0A2B-68AC-5B60-1F5BD296CC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303" r="12000" b="-1"/>
          <a:stretch/>
        </p:blipFill>
        <p:spPr>
          <a:xfrm>
            <a:off x="1" y="-5"/>
            <a:ext cx="6095999" cy="5020241"/>
          </a:xfrm>
          <a:custGeom>
            <a:avLst/>
            <a:gdLst/>
            <a:ahLst/>
            <a:cxnLst/>
            <a:rect l="l" t="t" r="r" b="b"/>
            <a:pathLst>
              <a:path w="6095999" h="5020241">
                <a:moveTo>
                  <a:pt x="0" y="0"/>
                </a:moveTo>
                <a:lnTo>
                  <a:pt x="6095999" y="0"/>
                </a:lnTo>
                <a:lnTo>
                  <a:pt x="6095999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DA48B8-AEAF-6F9F-89D6-9C0CAD96F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r="9559" b="2"/>
          <a:stretch/>
        </p:blipFill>
        <p:spPr>
          <a:xfrm>
            <a:off x="6096000" y="9403"/>
            <a:ext cx="6095696" cy="4583103"/>
          </a:xfrm>
          <a:custGeom>
            <a:avLst/>
            <a:gdLst/>
            <a:ahLst/>
            <a:cxnLst/>
            <a:rect l="l" t="t" r="r" b="b"/>
            <a:pathLst>
              <a:path w="6095696" h="4583103">
                <a:moveTo>
                  <a:pt x="0" y="0"/>
                </a:moveTo>
                <a:lnTo>
                  <a:pt x="6095696" y="0"/>
                </a:lnTo>
                <a:lnTo>
                  <a:pt x="6095696" y="4057991"/>
                </a:lnTo>
                <a:lnTo>
                  <a:pt x="5818946" y="4110187"/>
                </a:lnTo>
                <a:lnTo>
                  <a:pt x="5543413" y="4159931"/>
                </a:lnTo>
                <a:lnTo>
                  <a:pt x="5266662" y="4208624"/>
                </a:lnTo>
                <a:lnTo>
                  <a:pt x="4988691" y="4250310"/>
                </a:lnTo>
                <a:lnTo>
                  <a:pt x="4711940" y="4292347"/>
                </a:lnTo>
                <a:lnTo>
                  <a:pt x="4433969" y="4331582"/>
                </a:lnTo>
                <a:lnTo>
                  <a:pt x="4159656" y="4365211"/>
                </a:lnTo>
                <a:lnTo>
                  <a:pt x="3881685" y="4397089"/>
                </a:lnTo>
                <a:lnTo>
                  <a:pt x="3604934" y="4426165"/>
                </a:lnTo>
                <a:lnTo>
                  <a:pt x="3333059" y="4451387"/>
                </a:lnTo>
                <a:lnTo>
                  <a:pt x="3057527" y="4476609"/>
                </a:lnTo>
                <a:lnTo>
                  <a:pt x="2785652" y="4497628"/>
                </a:lnTo>
                <a:lnTo>
                  <a:pt x="2513777" y="4514092"/>
                </a:lnTo>
                <a:lnTo>
                  <a:pt x="2243122" y="4531258"/>
                </a:lnTo>
                <a:lnTo>
                  <a:pt x="1974904" y="4545620"/>
                </a:lnTo>
                <a:lnTo>
                  <a:pt x="1709125" y="4555779"/>
                </a:lnTo>
                <a:lnTo>
                  <a:pt x="1443346" y="4564537"/>
                </a:lnTo>
                <a:lnTo>
                  <a:pt x="1180006" y="4572944"/>
                </a:lnTo>
                <a:lnTo>
                  <a:pt x="920323" y="4576798"/>
                </a:lnTo>
                <a:lnTo>
                  <a:pt x="660640" y="4581001"/>
                </a:lnTo>
                <a:lnTo>
                  <a:pt x="404614" y="4583103"/>
                </a:lnTo>
                <a:lnTo>
                  <a:pt x="151027" y="4581001"/>
                </a:lnTo>
                <a:lnTo>
                  <a:pt x="0" y="4581001"/>
                </a:lnTo>
                <a:close/>
              </a:path>
            </a:pathLst>
          </a:custGeom>
        </p:spPr>
      </p:pic>
      <p:sp>
        <p:nvSpPr>
          <p:cNvPr id="24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3B8B0-F1AF-A436-5CE7-3C4392FA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EBEBEB"/>
                </a:solidFill>
              </a:rPr>
              <a:t>What is DNS</a:t>
            </a:r>
          </a:p>
        </p:txBody>
      </p:sp>
    </p:spTree>
    <p:extLst>
      <p:ext uri="{BB962C8B-B14F-4D97-AF65-F5344CB8AC3E}">
        <p14:creationId xmlns:p14="http://schemas.microsoft.com/office/powerpoint/2010/main" val="3789765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AA8B051-926D-56FE-4C87-455C942CB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13162" r="14284" b="-1"/>
          <a:stretch/>
        </p:blipFill>
        <p:spPr>
          <a:xfrm>
            <a:off x="1" y="-5"/>
            <a:ext cx="6095999" cy="5020241"/>
          </a:xfrm>
          <a:custGeom>
            <a:avLst/>
            <a:gdLst/>
            <a:ahLst/>
            <a:cxnLst/>
            <a:rect l="l" t="t" r="r" b="b"/>
            <a:pathLst>
              <a:path w="6095999" h="5020241">
                <a:moveTo>
                  <a:pt x="0" y="0"/>
                </a:moveTo>
                <a:lnTo>
                  <a:pt x="6095999" y="0"/>
                </a:lnTo>
                <a:lnTo>
                  <a:pt x="6095999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A0C38B-E8D2-E12E-5138-C4759FD3C47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915" b="3"/>
          <a:stretch/>
        </p:blipFill>
        <p:spPr>
          <a:xfrm>
            <a:off x="6096000" y="9403"/>
            <a:ext cx="6095696" cy="4583103"/>
          </a:xfrm>
          <a:custGeom>
            <a:avLst/>
            <a:gdLst/>
            <a:ahLst/>
            <a:cxnLst/>
            <a:rect l="l" t="t" r="r" b="b"/>
            <a:pathLst>
              <a:path w="6095696" h="4583103">
                <a:moveTo>
                  <a:pt x="0" y="0"/>
                </a:moveTo>
                <a:lnTo>
                  <a:pt x="6095696" y="0"/>
                </a:lnTo>
                <a:lnTo>
                  <a:pt x="6095696" y="4057991"/>
                </a:lnTo>
                <a:lnTo>
                  <a:pt x="5818946" y="4110187"/>
                </a:lnTo>
                <a:lnTo>
                  <a:pt x="5543413" y="4159931"/>
                </a:lnTo>
                <a:lnTo>
                  <a:pt x="5266662" y="4208624"/>
                </a:lnTo>
                <a:lnTo>
                  <a:pt x="4988691" y="4250310"/>
                </a:lnTo>
                <a:lnTo>
                  <a:pt x="4711940" y="4292347"/>
                </a:lnTo>
                <a:lnTo>
                  <a:pt x="4433969" y="4331582"/>
                </a:lnTo>
                <a:lnTo>
                  <a:pt x="4159656" y="4365211"/>
                </a:lnTo>
                <a:lnTo>
                  <a:pt x="3881685" y="4397089"/>
                </a:lnTo>
                <a:lnTo>
                  <a:pt x="3604934" y="4426165"/>
                </a:lnTo>
                <a:lnTo>
                  <a:pt x="3333059" y="4451387"/>
                </a:lnTo>
                <a:lnTo>
                  <a:pt x="3057527" y="4476609"/>
                </a:lnTo>
                <a:lnTo>
                  <a:pt x="2785652" y="4497628"/>
                </a:lnTo>
                <a:lnTo>
                  <a:pt x="2513777" y="4514092"/>
                </a:lnTo>
                <a:lnTo>
                  <a:pt x="2243122" y="4531258"/>
                </a:lnTo>
                <a:lnTo>
                  <a:pt x="1974904" y="4545620"/>
                </a:lnTo>
                <a:lnTo>
                  <a:pt x="1709125" y="4555779"/>
                </a:lnTo>
                <a:lnTo>
                  <a:pt x="1443346" y="4564537"/>
                </a:lnTo>
                <a:lnTo>
                  <a:pt x="1180006" y="4572944"/>
                </a:lnTo>
                <a:lnTo>
                  <a:pt x="920323" y="4576798"/>
                </a:lnTo>
                <a:lnTo>
                  <a:pt x="660640" y="4581001"/>
                </a:lnTo>
                <a:lnTo>
                  <a:pt x="404614" y="4583103"/>
                </a:lnTo>
                <a:lnTo>
                  <a:pt x="151027" y="4581001"/>
                </a:lnTo>
                <a:lnTo>
                  <a:pt x="0" y="4581001"/>
                </a:lnTo>
                <a:close/>
              </a:path>
            </a:pathLst>
          </a:custGeom>
        </p:spPr>
      </p:pic>
      <p:sp>
        <p:nvSpPr>
          <p:cNvPr id="70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FB2287-0802-7FAA-77A1-53E119327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EBEBEB"/>
                </a:solidFill>
              </a:rPr>
              <a:t>Can I be a Network Engineer?</a:t>
            </a:r>
          </a:p>
        </p:txBody>
      </p:sp>
    </p:spTree>
    <p:extLst>
      <p:ext uri="{BB962C8B-B14F-4D97-AF65-F5344CB8AC3E}">
        <p14:creationId xmlns:p14="http://schemas.microsoft.com/office/powerpoint/2010/main" val="2834506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</TotalTime>
  <Words>60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Harrington Muhammad</vt:lpstr>
      <vt:lpstr>What is a network engineer</vt:lpstr>
      <vt:lpstr>Where Does internet data come from</vt:lpstr>
      <vt:lpstr>Networking devices Ip’s Macs</vt:lpstr>
      <vt:lpstr>What is DNS</vt:lpstr>
      <vt:lpstr>Can I be a Network Engineer?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Harrington Muhammad</dc:title>
  <dc:creator>Harrington Muhammad</dc:creator>
  <cp:lastModifiedBy>Harrington Muhammad</cp:lastModifiedBy>
  <cp:revision>1</cp:revision>
  <dcterms:created xsi:type="dcterms:W3CDTF">2023-09-09T11:08:02Z</dcterms:created>
  <dcterms:modified xsi:type="dcterms:W3CDTF">2023-09-09T12:09:12Z</dcterms:modified>
</cp:coreProperties>
</file>